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9" autoAdjust="0"/>
    <p:restoredTop sz="94660"/>
  </p:normalViewPr>
  <p:slideViewPr>
    <p:cSldViewPr snapToGrid="0">
      <p:cViewPr varScale="1">
        <p:scale>
          <a:sx n="73" d="100"/>
          <a:sy n="73" d="100"/>
        </p:scale>
        <p:origin x="5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625A2-FDEB-40DF-A923-327874943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833ED1-798D-42E2-815C-ABD1034C1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9C5716-86B2-45E2-9737-72ED7B60B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22F1-0EAC-4F9D-B047-56F2905B9F40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22ED18-933E-4CD1-BF19-F84AC087D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AC7F1A-AAD7-42F2-814A-A1A61275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C4F-4358-45A6-A156-42DA2003D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797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9D92C8-4E1D-4F35-ACF0-17B3E041B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B70F98-44C9-4140-9DD5-5CE81A59D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7A7759-A95F-4BE2-A38E-4F2CDDE10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22F1-0EAC-4F9D-B047-56F2905B9F40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223812-9863-46A5-A5AD-3C40A05B9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75E888-62A2-47B4-BB54-4F91DDA45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C4F-4358-45A6-A156-42DA2003D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8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CDBD28-9C8C-4759-A5E8-E11C39479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57FD3D-CBAD-444E-AE44-D6D47FBED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ECC553-2B11-4F01-8A20-0D539A41E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22F1-0EAC-4F9D-B047-56F2905B9F40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F57B8D-75E9-4F79-8889-21D6E4EC0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7A686-34FF-4EB8-9F7A-FE532F758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C4F-4358-45A6-A156-42DA2003D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7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EDC4B0-CC57-447D-B419-CFCCBF976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462F99-716C-4EF2-A4EC-0CA6055E2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E3FA8A-B08A-4A03-864E-4E60C65A5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22F1-0EAC-4F9D-B047-56F2905B9F40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C12AC5-3982-4EB9-82A9-49D8A304D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CF4F9-4A3A-47C8-9A24-A62AD7C42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C4F-4358-45A6-A156-42DA2003D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73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E1045-247D-4C0F-A3F0-21F25237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ABCCE3-5BF8-45AA-BA04-EC6AFCF1D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544B73-DDF9-41CE-9AF6-597BAFF4F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22F1-0EAC-4F9D-B047-56F2905B9F40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B5350C-9F4D-4123-AFE1-84F1EA84A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AB14C0-4061-41B4-A271-CA590DA5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C4F-4358-45A6-A156-42DA2003D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479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1DF5B-AD13-4CE3-B987-D493A2C12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9562DA-3705-4523-A14F-037269F54D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C9A013-0E36-465B-BE87-D8769C402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78D5B4-912C-4D0D-8AB9-85D0F9085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22F1-0EAC-4F9D-B047-56F2905B9F40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49B9D8-B880-4D25-9BBF-45E7B2D47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874A3C-16DC-4CD4-B523-37B882B7F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C4F-4358-45A6-A156-42DA2003D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950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C8C0D-0B86-435D-B75D-3E5C19BD4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24BA14-875A-406B-8D2E-D5027144E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30F168-6783-46FF-8E0B-ED23B0C5F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68E58F-9543-41BA-A6F0-BFA7285B9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E81FE2C-2F02-40F2-ABEC-BA3E1AEAE3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90DD87B-CA67-404E-BAA3-73E7059C4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22F1-0EAC-4F9D-B047-56F2905B9F40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3A1C3AE-4499-4A0E-A52E-EE820CB3C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99F5FA-2D37-4D8E-9296-E2E92CC6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C4F-4358-45A6-A156-42DA2003D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212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1C7F9-E770-4BCE-81DF-E3A479B60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3E80050-139C-4C5F-BB42-148A69BFB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22F1-0EAC-4F9D-B047-56F2905B9F40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8F0903-CFCF-414D-8948-4336147AF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649C4C-7594-48BE-97B1-9E90336C0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C4F-4358-45A6-A156-42DA2003D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077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6357C2-7F34-4026-A238-F5A704994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22F1-0EAC-4F9D-B047-56F2905B9F40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7603F1-BB9D-44CB-8AA4-4D4E4E41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D4BB77-5962-4987-89F5-50E66D6C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C4F-4358-45A6-A156-42DA2003D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312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3F7B2-C4FE-4584-96AF-EA66BA8B0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5C84D0-5DE3-4645-97CE-D5FA0A8B1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4E4131-F9D5-48AD-AE21-725A20C24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FEEFD4-5963-42F8-AAAB-66B920CF9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22F1-0EAC-4F9D-B047-56F2905B9F40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8F93EA-13CD-473E-892D-670BB5DF1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D2F5B3-4B3D-4156-BC1A-E77F776E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C4F-4358-45A6-A156-42DA2003D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084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89A5-936B-412D-BBA4-5F29EC006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2480DB-BF9D-4F38-91BC-420F0A6D1F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BED03E-FBB8-4CD6-9699-F5F4FA8C6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4D6A86-0F1E-44FC-BBC9-4E418BCBF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22F1-0EAC-4F9D-B047-56F2905B9F40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9C60E7-4FEC-4A26-8AF5-37541EFBF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3CE1D6-5BF8-4EBB-A303-7F61D0657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C4F-4358-45A6-A156-42DA2003D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789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15FB412-B8FF-49F2-BF14-FF47BB48C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A12414-23B5-4FFD-8A2C-1C629D72B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6C200-B48C-4EC3-A0D3-F6217D9119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222F1-0EAC-4F9D-B047-56F2905B9F40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C908B9-41DF-4FE5-B64E-439BAA565B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BB451A-4348-4323-941D-311F3037F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90C4F-4358-45A6-A156-42DA2003D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8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119E9-1559-43CF-859C-00E813B888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함수를 이용한 고급프로그래밍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E71BBBB-79E9-480C-A3C2-DED30A6BB0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36575" y="4079875"/>
            <a:ext cx="6531425" cy="1655762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ko-KR" altLang="en-US" dirty="0"/>
              <a:t>함수 이해하기</a:t>
            </a:r>
            <a:endParaRPr lang="en-US" altLang="ko-KR" dirty="0"/>
          </a:p>
          <a:p>
            <a:pPr marL="457200" indent="-457200" algn="l">
              <a:buAutoNum type="arabicPeriod"/>
            </a:pPr>
            <a:r>
              <a:rPr lang="ko-KR" altLang="en-US" dirty="0"/>
              <a:t>함수에 매개변수를 전달하고 값 반환하기</a:t>
            </a:r>
            <a:endParaRPr lang="en-US" altLang="ko-KR" dirty="0"/>
          </a:p>
          <a:p>
            <a:pPr marL="457200" indent="-457200" algn="l">
              <a:buAutoNum type="arabicPeriod"/>
            </a:pPr>
            <a:r>
              <a:rPr lang="ko-KR" altLang="en-US" dirty="0"/>
              <a:t>지역변수와 전역변수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6EE13F-3FC8-40A0-B41A-02B2DD08651A}"/>
              </a:ext>
            </a:extLst>
          </p:cNvPr>
          <p:cNvCxnSpPr/>
          <p:nvPr/>
        </p:nvCxnSpPr>
        <p:spPr>
          <a:xfrm>
            <a:off x="1079863" y="931817"/>
            <a:ext cx="10310948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364FD71-617D-498C-A258-69F3D63E57D7}"/>
              </a:ext>
            </a:extLst>
          </p:cNvPr>
          <p:cNvCxnSpPr>
            <a:cxnSpLocks/>
          </p:cNvCxnSpPr>
          <p:nvPr/>
        </p:nvCxnSpPr>
        <p:spPr>
          <a:xfrm>
            <a:off x="1262743" y="566057"/>
            <a:ext cx="0" cy="52773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49FEE11-C785-4425-94F2-9780BE278D0B}"/>
              </a:ext>
            </a:extLst>
          </p:cNvPr>
          <p:cNvCxnSpPr/>
          <p:nvPr/>
        </p:nvCxnSpPr>
        <p:spPr>
          <a:xfrm>
            <a:off x="152400" y="3602038"/>
            <a:ext cx="10310948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675A005-5C47-4D1F-88DA-890FBD6D6880}"/>
              </a:ext>
            </a:extLst>
          </p:cNvPr>
          <p:cNvCxnSpPr>
            <a:cxnSpLocks/>
          </p:cNvCxnSpPr>
          <p:nvPr/>
        </p:nvCxnSpPr>
        <p:spPr>
          <a:xfrm>
            <a:off x="10820401" y="148046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688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형태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5AE513A-A36A-47E8-A7A1-1B02AB252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253" y="1999797"/>
            <a:ext cx="6832155" cy="435133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821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형태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6CBD7A8-8CCD-48EE-A23A-26DDED72C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8496" y="542453"/>
            <a:ext cx="7637413" cy="612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14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형성평가 </a:t>
            </a:r>
            <a:r>
              <a:rPr lang="en-US" altLang="ko-KR" dirty="0"/>
              <a:t>: </a:t>
            </a:r>
            <a:r>
              <a:rPr lang="ko-KR" altLang="en-US" dirty="0"/>
              <a:t>함수를 사용한 계산기 구현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A9463A1-DDC9-434E-BBE3-824BD8335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13" y="1917878"/>
            <a:ext cx="10927075" cy="11214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3E63B2-A0C6-48E1-B6EB-7B3955E94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91" y="3206737"/>
            <a:ext cx="6337381" cy="32861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7FDEED-EAA1-4E2B-8B7D-FF493DF22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428" y="3039281"/>
            <a:ext cx="41148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81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형성평가 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ko-KR" altLang="en-US" dirty="0"/>
              <a:t>소스코드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C78D5F9-5F45-46F8-917D-A61EFF3B7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0163" y="209006"/>
            <a:ext cx="8075000" cy="652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60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매개변수 전달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FD3E5B1-4A95-4816-B119-341B70162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543" y="1407613"/>
            <a:ext cx="7212867" cy="53337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565B36-7903-4B6B-B2C7-99BA465A3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430" y="888274"/>
            <a:ext cx="5869570" cy="470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2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매개변수 전달의 다양한 방법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E0A0DE1-142B-482A-A0D2-26D2EF8CC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080" y="1930128"/>
            <a:ext cx="10045588" cy="435133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166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매개변수 전달의 다양한 방법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81E138E-F206-4998-B1F4-36CB76CB1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91" y="1942013"/>
            <a:ext cx="7700551" cy="481089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872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 문제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3C7C6EF-5030-4152-A7CA-AEB04908D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712" y="1953419"/>
            <a:ext cx="9934575" cy="409575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94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499"/>
            <a:ext cx="10515600" cy="1325563"/>
          </a:xfrm>
        </p:spPr>
        <p:txBody>
          <a:bodyPr/>
          <a:lstStyle/>
          <a:p>
            <a:r>
              <a:rPr lang="ko-KR" altLang="en-US" dirty="0"/>
              <a:t>값 반환하기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584C53A-9E22-4B2B-88BC-CAFA1AB9E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641" y="1323703"/>
            <a:ext cx="9374712" cy="547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5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값 반환하기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0C0AE7F-7228-4D4B-A834-F56F4CFDE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91" y="1810156"/>
            <a:ext cx="7304779" cy="4303257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715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0E84B-2369-4AC8-9DCB-D440C1EBF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함수에 대한 이해와 작성법을 익힙니다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함수에서 전달되는 매개변수의 작동원리를 이해합니다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함수에서 반환하는 </a:t>
            </a:r>
            <a:r>
              <a:rPr lang="ko-KR" altLang="en-US" dirty="0" err="1"/>
              <a:t>반환값을</a:t>
            </a:r>
            <a:r>
              <a:rPr lang="ko-KR" altLang="en-US" dirty="0"/>
              <a:t> 이해합니다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지역변수와 전역변수의 차이점과 활용법을 익힙니다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186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38"/>
            <a:ext cx="10515600" cy="1325563"/>
          </a:xfrm>
        </p:spPr>
        <p:txBody>
          <a:bodyPr/>
          <a:lstStyle/>
          <a:p>
            <a:r>
              <a:rPr lang="ko-KR" altLang="en-US" dirty="0"/>
              <a:t>값 반환하기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95371CB-102F-479F-A31C-36C13603B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091" y="1346652"/>
            <a:ext cx="9953895" cy="55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50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값 반환하기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4065F2A-1616-4DB4-99D4-EDDCB13C5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90" y="1810156"/>
            <a:ext cx="7500247" cy="503280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979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값 반환하기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065C756-A286-4FDD-B95B-38ACFAC97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91" y="1810157"/>
            <a:ext cx="9633853" cy="495049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619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값 반환하기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2040332-DBF8-427B-91A1-EAA17145F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91" y="1810157"/>
            <a:ext cx="8179523" cy="5031797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500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값 반환하기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817157B-5476-4BDC-9A5E-1B0F270A9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90" y="1512117"/>
            <a:ext cx="8710741" cy="516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28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398788D-3A6B-4D28-8D2B-3C8C79C68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0638"/>
            <a:ext cx="8229843" cy="484889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61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형성평가 </a:t>
            </a:r>
            <a:r>
              <a:rPr lang="en-US" altLang="ko-KR" dirty="0"/>
              <a:t>: </a:t>
            </a:r>
            <a:r>
              <a:rPr lang="ko-KR" altLang="en-US" dirty="0"/>
              <a:t>로또 추첨하기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45C7EDB-ECE3-4334-94BC-B5E0D38F3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074" y="2060283"/>
            <a:ext cx="10515600" cy="158859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CC7E25A-6AA3-4FC7-8511-DA1110942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74" y="4269649"/>
            <a:ext cx="6115050" cy="1924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D6A247-E3DE-4C12-8E86-EE60721B8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561" y="3866605"/>
            <a:ext cx="2931419" cy="220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84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형성평가 </a:t>
            </a:r>
            <a:br>
              <a:rPr lang="en-US" altLang="ko-KR" dirty="0"/>
            </a:br>
            <a:r>
              <a:rPr lang="ko-KR" altLang="en-US" dirty="0"/>
              <a:t>소스코드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E019298-4464-484E-9C34-771D649B9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031"/>
          <a:stretch/>
        </p:blipFill>
        <p:spPr>
          <a:xfrm>
            <a:off x="3533963" y="141514"/>
            <a:ext cx="7534629" cy="65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85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074" y="17598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지역변수와 전역변수 </a:t>
            </a:r>
            <a:r>
              <a:rPr lang="en-US" altLang="ko-KR" sz="4000" dirty="0"/>
              <a:t>: </a:t>
            </a:r>
            <a:r>
              <a:rPr lang="ko-KR" altLang="en-US" sz="4000" dirty="0"/>
              <a:t>유효 범위 이해하기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5CB5AA3-D203-431F-AC42-75C5C162F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396" y="1288869"/>
            <a:ext cx="8797485" cy="556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32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지역변수와 전역변수 이해하기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E943022-B130-4BB9-952D-9EB8565F9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42448"/>
            <a:ext cx="7243351" cy="517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97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0E84B-2369-4AC8-9DCB-D440C1EBF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무엇을 넣으면 그것이 처리되어 다시 어떤 것을 돌려주는 기능을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6A970E9-5623-44F5-A0AB-2A5C3E2B6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5822"/>
            <a:ext cx="3918854" cy="39043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A907AA-ADE1-45A3-B01A-409917F01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54" y="2795451"/>
            <a:ext cx="7929308" cy="357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50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2C594CE-D635-4BAF-A8B6-84B1BDF03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90" y="289690"/>
            <a:ext cx="10515593" cy="636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3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0E84B-2369-4AC8-9DCB-D440C1EBF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0355571-2709-4CA9-B0EF-9F7F79F1C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65125"/>
            <a:ext cx="1051560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24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지역변수와 전역변수 이해하기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132626D-7927-454F-947C-C930F4A98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10156"/>
            <a:ext cx="5571305" cy="491822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035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A5471D4-305C-483B-81B9-5CDBCFA7C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8703" y="2072644"/>
            <a:ext cx="10573549" cy="415346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289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global </a:t>
            </a:r>
            <a:r>
              <a:rPr lang="ko-KR" altLang="en-US" dirty="0" err="1"/>
              <a:t>예약어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21D11EB-418E-4FC6-B3DC-C41813A16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787" y="1886584"/>
            <a:ext cx="9334569" cy="489021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562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global </a:t>
            </a:r>
            <a:r>
              <a:rPr lang="ko-KR" altLang="en-US" dirty="0" err="1"/>
              <a:t>예약어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0E84B-2369-4AC8-9DCB-D440C1EBF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3CFE6D8-AD01-44A3-ABE7-ADDFE6337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087" y="90487"/>
            <a:ext cx="613410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58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형성평가 </a:t>
            </a:r>
            <a:r>
              <a:rPr lang="en-US" altLang="ko-KR" dirty="0"/>
              <a:t>: 100</a:t>
            </a:r>
            <a:r>
              <a:rPr lang="ko-KR" altLang="en-US" dirty="0"/>
              <a:t>일 기념일 날짜 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0E84B-2369-4AC8-9DCB-D440C1EBF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시간을 구하고</a:t>
            </a:r>
            <a:r>
              <a:rPr lang="en-US" altLang="ko-KR" dirty="0"/>
              <a:t>, </a:t>
            </a:r>
            <a:r>
              <a:rPr lang="ko-KR" altLang="en-US" dirty="0"/>
              <a:t>현재 시간부터 일정 날짜가 지난 후의 날짜를 구하는 코드를 작성해 봅시다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52E0E4D-044C-4178-ABC1-B18D87329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47" y="3161189"/>
            <a:ext cx="9799172" cy="244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39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형성평가</a:t>
            </a:r>
            <a:br>
              <a:rPr lang="en-US" altLang="ko-KR" dirty="0"/>
            </a:br>
            <a:r>
              <a:rPr lang="ko-KR" altLang="en-US" dirty="0"/>
              <a:t>소스코드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259E69E-F580-4194-B47A-453B01C4D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2716" y="254408"/>
            <a:ext cx="8470522" cy="63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55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형성평가 </a:t>
            </a:r>
            <a:r>
              <a:rPr lang="en-US" altLang="ko-KR" dirty="0"/>
              <a:t>: </a:t>
            </a:r>
            <a:r>
              <a:rPr lang="ko-KR" altLang="en-US" dirty="0"/>
              <a:t>비밀번호 생성하기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0E84B-2369-4AC8-9DCB-D440C1EBF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입력한 비밀번호가 비밀번호 규칙에 맞으면 생성되고</a:t>
            </a:r>
            <a:r>
              <a:rPr lang="en-US" altLang="ko-KR" dirty="0"/>
              <a:t>, </a:t>
            </a:r>
            <a:r>
              <a:rPr lang="ko-KR" altLang="en-US" dirty="0"/>
              <a:t>규칙에 맞지 않으면 다시 생성하도록 메시지를 출력하는 프로그램을 작성해 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7A143D2-05F4-4944-8778-85964B96F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85" y="3659619"/>
            <a:ext cx="4659083" cy="11823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7B81C5-8C85-4336-8A1F-3BC0B7FEC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531" y="2879543"/>
            <a:ext cx="5920332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52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형성평가</a:t>
            </a:r>
            <a:br>
              <a:rPr lang="en-US" altLang="ko-KR" dirty="0"/>
            </a:br>
            <a:r>
              <a:rPr lang="ko-KR" altLang="en-US" dirty="0"/>
              <a:t>소스코드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B25D80B-E017-4AD7-804A-D637CC8E9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5380" y="221364"/>
            <a:ext cx="8688807" cy="641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07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파이썬에서</a:t>
            </a:r>
            <a:r>
              <a:rPr lang="ko-KR" altLang="en-US" dirty="0"/>
              <a:t> 제공하는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0E84B-2369-4AC8-9DCB-D440C1EBF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 err="1"/>
              <a:t>변환값이</a:t>
            </a:r>
            <a:r>
              <a:rPr lang="ko-KR" altLang="en-US" dirty="0"/>
              <a:t> 없는 함수</a:t>
            </a:r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01100A9-0CD9-4A7A-A97C-C2B069A2A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2" y="2438400"/>
            <a:ext cx="8567329" cy="16720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957F21-4985-4C4F-B3A3-CAA1ED12B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205" y="2908662"/>
            <a:ext cx="4336869" cy="38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51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실전예제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훈민정음 그래픽 디자인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D129059-41CE-41FD-AF43-E14D93E18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91" y="1810157"/>
            <a:ext cx="10515600" cy="199691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C37FBAD-FA2D-495A-91C2-8FF8B781C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595" y="3692453"/>
            <a:ext cx="2885258" cy="298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105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실전예제</a:t>
            </a:r>
            <a:br>
              <a:rPr lang="en-US" altLang="ko-KR" dirty="0"/>
            </a:br>
            <a:r>
              <a:rPr lang="ko-KR" altLang="en-US" dirty="0"/>
              <a:t>소스코드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E8F6A65-747C-437E-9739-3D336DCC1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596" y="0"/>
            <a:ext cx="8603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32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0E84B-2369-4AC8-9DCB-D440C1EBF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004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반환값이</a:t>
            </a:r>
            <a:r>
              <a:rPr lang="ko-KR" altLang="en-US" dirty="0"/>
              <a:t> 있는 함수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23E54B3-33F1-4B85-A5D0-FA9504FEB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826" y="1810157"/>
            <a:ext cx="9458325" cy="227647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72937C6-DE95-4527-ABFA-5BF600E3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146" y="2453697"/>
            <a:ext cx="3280403" cy="42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50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정의 함수의 필요성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4B4262F-1899-4773-9EAA-71E422A60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41" y="1925139"/>
            <a:ext cx="6261462" cy="1209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882D8C-5865-4894-B3CA-B9F82DBBF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564" y="1281284"/>
            <a:ext cx="4967017" cy="557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19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정의 함수의 필요성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E728A11-EB69-49D0-87A9-62110403B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67245"/>
            <a:ext cx="5799909" cy="5348151"/>
          </a:xfrm>
          <a:prstGeom prst="rect">
            <a:avLst/>
          </a:prstGeom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D1A0F07-1593-4ED9-BD05-499EB54F9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337" y="1912641"/>
            <a:ext cx="5860869" cy="151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36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1DB4E41-58EB-412C-9D6E-7E44A06AF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377" y="1921419"/>
            <a:ext cx="9761639" cy="457144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122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6F1B-6CBA-4898-9C78-8127407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형태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0E84B-2369-4AC8-9DCB-D440C1EBF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함수는 매개변수</a:t>
            </a:r>
            <a:r>
              <a:rPr lang="en-US" altLang="ko-KR" dirty="0"/>
              <a:t>(Parameter)</a:t>
            </a:r>
            <a:r>
              <a:rPr lang="ko-KR" altLang="en-US" dirty="0"/>
              <a:t>를 </a:t>
            </a:r>
            <a:r>
              <a:rPr lang="ko-KR" altLang="en-US" dirty="0" err="1"/>
              <a:t>입력받은</a:t>
            </a:r>
            <a:r>
              <a:rPr lang="ko-KR" altLang="en-US" dirty="0"/>
              <a:t> 후 그 매개변수를 가공 및 처리한 후에 </a:t>
            </a:r>
            <a:r>
              <a:rPr lang="ko-KR" altLang="en-US" dirty="0" err="1"/>
              <a:t>반환값을</a:t>
            </a:r>
            <a:r>
              <a:rPr lang="ko-KR" altLang="en-US" dirty="0"/>
              <a:t> 돌려줌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06B1E2-606F-4BAA-9DAD-0468DC29E399}"/>
              </a:ext>
            </a:extLst>
          </p:cNvPr>
          <p:cNvCxnSpPr>
            <a:cxnSpLocks/>
          </p:cNvCxnSpPr>
          <p:nvPr/>
        </p:nvCxnSpPr>
        <p:spPr>
          <a:xfrm>
            <a:off x="243840" y="1750422"/>
            <a:ext cx="11652069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26DD58-D485-4A8D-AE7D-0E1E42AEC767}"/>
              </a:ext>
            </a:extLst>
          </p:cNvPr>
          <p:cNvCxnSpPr>
            <a:cxnSpLocks/>
          </p:cNvCxnSpPr>
          <p:nvPr/>
        </p:nvCxnSpPr>
        <p:spPr>
          <a:xfrm>
            <a:off x="11482252" y="1173480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D4B1D3-DDFE-47B4-AC17-586619D23FE8}"/>
              </a:ext>
            </a:extLst>
          </p:cNvPr>
          <p:cNvCxnSpPr>
            <a:cxnSpLocks/>
          </p:cNvCxnSpPr>
          <p:nvPr/>
        </p:nvCxnSpPr>
        <p:spPr>
          <a:xfrm>
            <a:off x="748938" y="141514"/>
            <a:ext cx="0" cy="225552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637B131-B961-47DF-B0DB-29CFAF198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213" y="2856411"/>
            <a:ext cx="9677400" cy="377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37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1786</TotalTime>
  <Words>213</Words>
  <Application>Microsoft Office PowerPoint</Application>
  <PresentationFormat>와이드스크린</PresentationFormat>
  <Paragraphs>55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맑은 고딕</vt:lpstr>
      <vt:lpstr>Arial</vt:lpstr>
      <vt:lpstr>Office 테마</vt:lpstr>
      <vt:lpstr>8. 함수를 이용한 고급프로그래밍</vt:lpstr>
      <vt:lpstr>학습목표</vt:lpstr>
      <vt:lpstr>함수의 개념</vt:lpstr>
      <vt:lpstr>파이썬에서 제공하는 함수</vt:lpstr>
      <vt:lpstr>반환값이 있는 함수</vt:lpstr>
      <vt:lpstr>사용자 정의 함수의 필요성</vt:lpstr>
      <vt:lpstr>사용자 정의 함수의 필요성</vt:lpstr>
      <vt:lpstr>확인문제</vt:lpstr>
      <vt:lpstr>함수의 형태</vt:lpstr>
      <vt:lpstr>함수의 형태</vt:lpstr>
      <vt:lpstr>함수의 형태</vt:lpstr>
      <vt:lpstr>형성평가 : 함수를 사용한 계산기 구현</vt:lpstr>
      <vt:lpstr>형성평가 :  소스코드</vt:lpstr>
      <vt:lpstr>함수의 매개변수 전달</vt:lpstr>
      <vt:lpstr>매개변수 전달의 다양한 방법</vt:lpstr>
      <vt:lpstr>매개변수 전달의 다양한 방법</vt:lpstr>
      <vt:lpstr>확인 문제</vt:lpstr>
      <vt:lpstr>값 반환하기</vt:lpstr>
      <vt:lpstr>값 반환하기</vt:lpstr>
      <vt:lpstr>값 반환하기</vt:lpstr>
      <vt:lpstr>값 반환하기</vt:lpstr>
      <vt:lpstr>값 반환하기</vt:lpstr>
      <vt:lpstr>값 반환하기</vt:lpstr>
      <vt:lpstr>값 반환하기</vt:lpstr>
      <vt:lpstr>확인문제</vt:lpstr>
      <vt:lpstr>형성평가 : 로또 추첨하기</vt:lpstr>
      <vt:lpstr>형성평가  소스코드</vt:lpstr>
      <vt:lpstr>지역변수와 전역변수 : 유효 범위 이해하기</vt:lpstr>
      <vt:lpstr>지역변수와 전역변수 이해하기</vt:lpstr>
      <vt:lpstr>PowerPoint 프레젠테이션</vt:lpstr>
      <vt:lpstr>PowerPoint 프레젠테이션</vt:lpstr>
      <vt:lpstr>지역변수와 전역변수 이해하기</vt:lpstr>
      <vt:lpstr>확인문제</vt:lpstr>
      <vt:lpstr>global 예약어</vt:lpstr>
      <vt:lpstr>global 예약어</vt:lpstr>
      <vt:lpstr>형성평가 : 100일 기념일 날짜 구하기</vt:lpstr>
      <vt:lpstr>형성평가 소스코드</vt:lpstr>
      <vt:lpstr>형성평가 : 비밀번호 생성하기</vt:lpstr>
      <vt:lpstr>형성평가 소스코드</vt:lpstr>
      <vt:lpstr>실전예제 : 훈민정음 그래픽 디자인</vt:lpstr>
      <vt:lpstr>실전예제 소스코드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ITNSA</dc:creator>
  <cp:lastModifiedBy>ITNSA</cp:lastModifiedBy>
  <cp:revision>19</cp:revision>
  <dcterms:created xsi:type="dcterms:W3CDTF">2022-07-22T06:13:11Z</dcterms:created>
  <dcterms:modified xsi:type="dcterms:W3CDTF">2022-07-26T10:06:11Z</dcterms:modified>
</cp:coreProperties>
</file>